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9"/>
  </p:notesMasterIdLst>
  <p:sldIdLst>
    <p:sldId id="293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4" r:id="rId37"/>
    <p:sldId id="295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58DC9-C483-43B0-9561-CB0ED60BB911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55A82F-F220-439D-9B2E-8286CAE1061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D7B78-6A94-4841-94AD-BB48D754110B}" type="datetime1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87DAA-DE45-4D42-BCFE-6B4B9A8335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043AD-5785-429E-A820-CAB4DC19EC96}" type="datetime1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87DAA-DE45-4D42-BCFE-6B4B9A8335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E46B1-A0C3-4010-A78C-5598425C4A7A}" type="datetime1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87DAA-DE45-4D42-BCFE-6B4B9A8335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51102-DC7F-4DFA-92BA-FD071851E9B0}" type="datetime1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87DAA-DE45-4D42-BCFE-6B4B9A8335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33F49-F9A2-43DA-B879-A7635D231E1A}" type="datetime1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87DAA-DE45-4D42-BCFE-6B4B9A8335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DD469-9A63-4BBB-8ABC-9BF289083524}" type="datetime1">
              <a:rPr lang="en-US" smtClean="0"/>
              <a:t>6/8/2021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87DAA-DE45-4D42-BCFE-6B4B9A8335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E9DA-B971-41B1-AB97-BBF6780CB595}" type="datetime1">
              <a:rPr lang="en-US" smtClean="0"/>
              <a:t>6/8/2021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87DAA-DE45-4D42-BCFE-6B4B9A8335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003F9-1CCC-43E6-AB9A-7EE91B336428}" type="datetime1">
              <a:rPr lang="en-US" smtClean="0"/>
              <a:t>6/8/2021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87DAA-DE45-4D42-BCFE-6B4B9A8335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0DF22-7C4C-4709-8531-32706B3A185F}" type="datetime1">
              <a:rPr lang="en-US" smtClean="0"/>
              <a:t>6/8/2021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87DAA-DE45-4D42-BCFE-6B4B9A8335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36B0D-AC17-4661-8EFC-60B7235127F7}" type="datetime1">
              <a:rPr lang="en-US" smtClean="0"/>
              <a:t>6/8/2021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87DAA-DE45-4D42-BCFE-6B4B9A8335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CD9AA-D61E-4615-A130-65CE13FB08EA}" type="datetime1">
              <a:rPr lang="en-US" smtClean="0"/>
              <a:t>6/8/2021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87DAA-DE45-4D42-BCFE-6B4B9A8335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1E40F-E490-4F56-8477-745F2046ADDC}" type="datetime1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87DAA-DE45-4D42-BCFE-6B4B9A8335F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95400" y="2286000"/>
            <a:ext cx="6592220" cy="153221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87DAA-DE45-4D42-BCFE-6B4B9A8335F1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3775" y="1101725"/>
            <a:ext cx="7156450" cy="465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87DAA-DE45-4D42-BCFE-6B4B9A8335F1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5200" y="796925"/>
            <a:ext cx="7213600" cy="526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87DAA-DE45-4D42-BCFE-6B4B9A8335F1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7425" y="1041400"/>
            <a:ext cx="7169150" cy="477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87DAA-DE45-4D42-BCFE-6B4B9A8335F1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4575" y="1050925"/>
            <a:ext cx="7054850" cy="475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87DAA-DE45-4D42-BCFE-6B4B9A8335F1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7775" y="1314450"/>
            <a:ext cx="664845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87DAA-DE45-4D42-BCFE-6B4B9A8335F1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75" y="2114550"/>
            <a:ext cx="657225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87DAA-DE45-4D42-BCFE-6B4B9A8335F1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6800" y="457200"/>
            <a:ext cx="708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Connecting and Disconnecting to/from MySQL</a:t>
            </a:r>
            <a:endParaRPr lang="en-US" sz="24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3650" y="1079500"/>
            <a:ext cx="6616700" cy="469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87DAA-DE45-4D42-BCFE-6B4B9A8335F1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8725" y="1190625"/>
            <a:ext cx="6686550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87DAA-DE45-4D42-BCFE-6B4B9A8335F1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9525" y="1362075"/>
            <a:ext cx="6584950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87DAA-DE45-4D42-BCFE-6B4B9A8335F1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9800" y="762000"/>
            <a:ext cx="72644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87DAA-DE45-4D42-BCFE-6B4B9A8335F1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7150" y="2028825"/>
            <a:ext cx="6489700" cy="280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87DAA-DE45-4D42-BCFE-6B4B9A8335F1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6650" y="1085850"/>
            <a:ext cx="6870700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87DAA-DE45-4D42-BCFE-6B4B9A8335F1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4875" y="962026"/>
            <a:ext cx="4733925" cy="3184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87DAA-DE45-4D42-BCFE-6B4B9A8335F1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1250" y="1136650"/>
            <a:ext cx="6921500" cy="458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87DAA-DE45-4D42-BCFE-6B4B9A8335F1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1750" y="1825625"/>
            <a:ext cx="6540500" cy="320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87DAA-DE45-4D42-BCFE-6B4B9A8335F1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1900" y="1254125"/>
            <a:ext cx="6680200" cy="434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87DAA-DE45-4D42-BCFE-6B4B9A8335F1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3650" y="1063625"/>
            <a:ext cx="6616700" cy="473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87DAA-DE45-4D42-BCFE-6B4B9A8335F1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7750" y="1206500"/>
            <a:ext cx="7048500" cy="444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87DAA-DE45-4D42-BCFE-6B4B9A8335F1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1250" y="1273175"/>
            <a:ext cx="6921500" cy="431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87DAA-DE45-4D42-BCFE-6B4B9A8335F1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6025" y="908050"/>
            <a:ext cx="6711950" cy="504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87DAA-DE45-4D42-BCFE-6B4B9A8335F1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3325" y="1362075"/>
            <a:ext cx="6737350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87DAA-DE45-4D42-BCFE-6B4B9A8335F1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MySQL</a:t>
            </a:r>
            <a:endParaRPr lang="en-US" dirty="0"/>
          </a:p>
          <a:p>
            <a:r>
              <a:rPr lang="en-US" dirty="0" smtClean="0"/>
              <a:t>Connecting and Disconnecting</a:t>
            </a:r>
          </a:p>
          <a:p>
            <a:r>
              <a:rPr lang="en-US" dirty="0" smtClean="0"/>
              <a:t>Basic Queries</a:t>
            </a:r>
          </a:p>
          <a:p>
            <a:r>
              <a:rPr lang="en-US" dirty="0" smtClean="0"/>
              <a:t>Creating and Using a Database</a:t>
            </a:r>
          </a:p>
          <a:p>
            <a:r>
              <a:rPr lang="en-US" dirty="0" smtClean="0"/>
              <a:t>Basics of DML and other DB 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87DAA-DE45-4D42-BCFE-6B4B9A8335F1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450" y="946150"/>
            <a:ext cx="6769100" cy="496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87DAA-DE45-4D42-BCFE-6B4B9A8335F1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273175"/>
            <a:ext cx="6705600" cy="431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87DAA-DE45-4D42-BCFE-6B4B9A8335F1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0" y="1035050"/>
            <a:ext cx="7112000" cy="478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87DAA-DE45-4D42-BCFE-6B4B9A8335F1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4750" y="1019175"/>
            <a:ext cx="6794500" cy="481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87DAA-DE45-4D42-BCFE-6B4B9A8335F1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3800" y="1136650"/>
            <a:ext cx="6756400" cy="458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87DAA-DE45-4D42-BCFE-6B4B9A8335F1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75" y="1168400"/>
            <a:ext cx="6572250" cy="452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87DAA-DE45-4D42-BCFE-6B4B9A8335F1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Basics of DML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INSERT</a:t>
            </a:r>
          </a:p>
          <a:p>
            <a:r>
              <a:rPr lang="en-US" dirty="0" smtClean="0"/>
              <a:t>UPDATE</a:t>
            </a:r>
          </a:p>
          <a:p>
            <a:r>
              <a:rPr lang="en-US" dirty="0" smtClean="0"/>
              <a:t>DELETE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87DAA-DE45-4D42-BCFE-6B4B9A8335F1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Basics of other Database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Views</a:t>
            </a:r>
          </a:p>
          <a:p>
            <a:r>
              <a:rPr lang="en-US" dirty="0" smtClean="0"/>
              <a:t>Stored Functions (Procedures)</a:t>
            </a:r>
          </a:p>
          <a:p>
            <a:r>
              <a:rPr lang="en-US" dirty="0" smtClean="0"/>
              <a:t>Common Table Expressions</a:t>
            </a:r>
          </a:p>
          <a:p>
            <a:r>
              <a:rPr lang="en-US" dirty="0" smtClean="0"/>
              <a:t>Triggers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87DAA-DE45-4D42-BCFE-6B4B9A8335F1}" type="slidenum">
              <a:rPr lang="en-US" smtClean="0"/>
              <a:t>37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3600" y="774700"/>
            <a:ext cx="7416800" cy="530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87DAA-DE45-4D42-BCFE-6B4B9A8335F1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8375" y="933450"/>
            <a:ext cx="7207250" cy="499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87DAA-DE45-4D42-BCFE-6B4B9A8335F1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8050" y="898525"/>
            <a:ext cx="7327900" cy="506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87DAA-DE45-4D42-BCFE-6B4B9A8335F1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9475" y="958850"/>
            <a:ext cx="7385050" cy="494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87DAA-DE45-4D42-BCFE-6B4B9A8335F1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9950" y="923925"/>
            <a:ext cx="7404100" cy="501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87DAA-DE45-4D42-BCFE-6B4B9A8335F1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8700" y="1092200"/>
            <a:ext cx="7086600" cy="467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87DAA-DE45-4D42-BCFE-6B4B9A8335F1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7226</TotalTime>
  <Words>84</Words>
  <Application>Microsoft Office PowerPoint</Application>
  <PresentationFormat>On-screen Show (4:3)</PresentationFormat>
  <Paragraphs>53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Slide 1</vt:lpstr>
      <vt:lpstr>Slide 2</vt:lpstr>
      <vt:lpstr>Agenda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Basics of DML</vt:lpstr>
      <vt:lpstr>Basics of other Database objects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Fantahun</dc:creator>
  <cp:lastModifiedBy>Fantahun</cp:lastModifiedBy>
  <cp:revision>20</cp:revision>
  <dcterms:created xsi:type="dcterms:W3CDTF">2021-06-04T01:54:48Z</dcterms:created>
  <dcterms:modified xsi:type="dcterms:W3CDTF">2021-06-09T02:21:39Z</dcterms:modified>
</cp:coreProperties>
</file>